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a Rane" userId="dc4b2f222c07a2e8" providerId="LiveId" clId="{A4B8BF58-F1B2-44D9-A27A-993A7A97F82D}"/>
    <pc:docChg chg="undo custSel modSld">
      <pc:chgData name="Atharva Rane" userId="dc4b2f222c07a2e8" providerId="LiveId" clId="{A4B8BF58-F1B2-44D9-A27A-993A7A97F82D}" dt="2025-05-12T15:21:46.908" v="1" actId="9405"/>
      <pc:docMkLst>
        <pc:docMk/>
      </pc:docMkLst>
      <pc:sldChg chg="addSp delSp mod">
        <pc:chgData name="Atharva Rane" userId="dc4b2f222c07a2e8" providerId="LiveId" clId="{A4B8BF58-F1B2-44D9-A27A-993A7A97F82D}" dt="2025-05-12T15:21:46.908" v="1" actId="9405"/>
        <pc:sldMkLst>
          <pc:docMk/>
          <pc:sldMk cId="0" sldId="257"/>
        </pc:sldMkLst>
        <pc:inkChg chg="add del">
          <ac:chgData name="Atharva Rane" userId="dc4b2f222c07a2e8" providerId="LiveId" clId="{A4B8BF58-F1B2-44D9-A27A-993A7A97F82D}" dt="2025-05-12T15:21:46.908" v="1" actId="9405"/>
          <ac:inkMkLst>
            <pc:docMk/>
            <pc:sldMk cId="0" sldId="257"/>
            <ac:inkMk id="13" creationId="{6C64D2C5-B6C5-7B61-E939-C2699816C123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13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PASSO Checker: Hacker-Themed Password Strength Evaluator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fun, Python-based tool with a Tkinter GUI that assesses password strength, checks for common passwords and dictionary words, and calculates entropy. It offers instant feedback and secure password suggestions through an engaging hacker-themed login simulation, educating users on robust cybersecurity practices.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999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Tool Features &amp;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Hacker-themed login simulation with real-time feedback.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Strength Evaluation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Uses entropy, character diversity, length, and dictionary checks.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487710"/>
            <a:ext cx="2952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Password Suggestions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Generates strong passwords with mixed characters and length.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&amp;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Weak passwords expose users to cyberattacks and data breaches.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an intuitive tool that educates and improves password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instant feedback and actionable suggestions via a user-friendly GUI.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055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Literature &amp; Standards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NIST &amp; OWASP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Recommend long, diverse passwords and avoiding common words.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Zxcvbn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Entropy-based strength estimator inspiring PASSO Checker's calculations.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Academic Research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Highlights usability-security tradeoffs and need for user-friendly tools.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60496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Research 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&amp; Libraries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Uses re, tkinter, math, and random modules.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Entropy Calculation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8410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Calculates entropy as length × log2(character set size).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711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Rule-Based Checks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20196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Validates length, character types, common passwords, and dictionary words.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GUI Features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Strength indicators, toggle button, and detailed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6083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 &amp; Observations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Tested 30 passwords; 20 failed criteria like missing special chars.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Feedback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Messages like "Weak: Add special character" guide users.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Strong Passwords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Suggested passwords scored above 60 bits entropy consistently.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 feedback and hacker messages increased awareness.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Ethical Impact &amp; Market Relevance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Promotes cybersecurity awareness with clear feedback and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be embedded in web forms, registration systems, or browser plugins.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Useful for individuals and organizations to improve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Include Unicode and non-English characters for complexity.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GUI Enhancements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dynamic strength meters and progress bars.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JavaScript version or API for online use.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Advanced Checks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 to breach databases and enforce corporate policies.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365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Atharva Rane</cp:lastModifiedBy>
  <cp:revision>1</cp:revision>
  <dcterms:created xsi:type="dcterms:W3CDTF">2025-05-12T15:19:17Z</dcterms:created>
  <dcterms:modified xsi:type="dcterms:W3CDTF">2025-05-12T15:21:57Z</dcterms:modified>
</cp:coreProperties>
</file>